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2" r:id="rId2"/>
  </p:sldMasterIdLst>
  <p:notesMasterIdLst>
    <p:notesMasterId r:id="rId20"/>
  </p:notesMasterIdLst>
  <p:handoutMasterIdLst>
    <p:handoutMasterId r:id="rId21"/>
  </p:handoutMasterIdLst>
  <p:sldIdLst>
    <p:sldId id="629" r:id="rId3"/>
    <p:sldId id="427" r:id="rId4"/>
    <p:sldId id="522" r:id="rId5"/>
    <p:sldId id="802" r:id="rId6"/>
    <p:sldId id="531" r:id="rId7"/>
    <p:sldId id="828" r:id="rId8"/>
    <p:sldId id="519" r:id="rId9"/>
    <p:sldId id="538" r:id="rId10"/>
    <p:sldId id="524" r:id="rId11"/>
    <p:sldId id="836" r:id="rId12"/>
    <p:sldId id="831" r:id="rId13"/>
    <p:sldId id="829" r:id="rId14"/>
    <p:sldId id="432" r:id="rId15"/>
    <p:sldId id="330" r:id="rId16"/>
    <p:sldId id="498" r:id="rId17"/>
    <p:sldId id="343" r:id="rId18"/>
    <p:sldId id="837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4">
          <p15:clr>
            <a:srgbClr val="A4A3A4"/>
          </p15:clr>
        </p15:guide>
        <p15:guide id="2" pos="20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C00"/>
    <a:srgbClr val="FFFFFF"/>
    <a:srgbClr val="EB6D35"/>
    <a:srgbClr val="FF40FF"/>
    <a:srgbClr val="4B5E7F"/>
    <a:srgbClr val="2FB3CC"/>
    <a:srgbClr val="2898AE"/>
    <a:srgbClr val="C8B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2" autoAdjust="0"/>
    <p:restoredTop sz="90934" autoAdjust="0"/>
  </p:normalViewPr>
  <p:slideViewPr>
    <p:cSldViewPr showGuides="1">
      <p:cViewPr varScale="1">
        <p:scale>
          <a:sx n="99" d="100"/>
          <a:sy n="99" d="100"/>
        </p:scale>
        <p:origin x="192" y="520"/>
      </p:cViewPr>
      <p:guideLst>
        <p:guide orient="horz" pos="1254"/>
        <p:guide pos="20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2386" y="181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F9B0A-B92C-5840-93D8-37BEEE3A21D0}" type="datetimeFigureOut">
              <a:rPr lang="es-ES" smtClean="0"/>
              <a:t>14/9/20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7983D-EC4B-0045-B5A5-387769DD67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9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88E8-A384-43EF-AD47-7131EA31A48D}" type="datetimeFigureOut">
              <a:rPr lang="de-DE" smtClean="0"/>
              <a:pPr/>
              <a:t>14.09.20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75B27-EA39-4F13-BC45-9C0ECB6C1EE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30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Bonjour monsieur Mahé, qu’est-ce que je vous sers ?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Une baguette, s’il vous plaît.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Voici… Et avec ceci ?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(pour le mot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ceci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ligne mélodique de la voix monte d’une octave)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Euh… Un petit pain au chocolat.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Voilà. Et avec ceci ?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Non, merci. Ce sera tout.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pendant qu’elle emballe soigneusement la baguette et le petit pain au chocolat la boulangère me demande :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Toute la famille va bien ?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Oui, parfait, tout le monde va bien. Merci.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Très bien. Bonne journée.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boulangères (et les boulangers !) utilisent cette technique, aussi simple qu’efficace : proposer un produit supplémentaire jusqu'à ce que le client dise : « non, merci, ce sera tout. » Et toujours avec le sourire, même à Paris ! Dans le village, le quartier, la boulangerie est un point de rencontre socialement important. Il y fait bon vivre ! L’accueil, le merchandising… tout incite à l’achat et je le confesse: je ne résiste pas !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5B27-EA39-4F13-BC45-9C0ECB6C1EE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0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Selon le Retail Coaching, dans les magasins il faut combiner 3 éléments et les cultiver :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Savoir-faire : les techniques de vente, le merchandising, les procédures, etc.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Savoir-se tenir : le comportement, la posture, le regard, le sourire, la voix (non verbale)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le Savoir-être : la confiance en soi, l’assurance,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l’estime de soi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très difficile que quelqu’un se démène pour l’excellence de sa relation client s’il est convaincu d'être un perdant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Votre choix en tant que chef consiste à savoir si vous parlez uniquement du savoir-faire ou si vous êtes capable de générer des conversations afin de travailler sur le savoir-vivre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savoir-être ?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 votre séance de coaching, nous pouvons aller aussi loin que vous le souhaitez.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5B27-EA39-4F13-BC45-9C0ECB6C1EE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47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56A-F311-DA41-9C1A-51B09DFB1122}" type="datetimeFigureOut">
              <a:rPr lang="es-ES" smtClean="0"/>
              <a:pPr/>
              <a:t>14/9/20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341D-3056-C34C-9C5A-AE8E1331EE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05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56A-F311-DA41-9C1A-51B09DFB1122}" type="datetimeFigureOut">
              <a:rPr lang="es-ES" smtClean="0"/>
              <a:pPr/>
              <a:t>14/9/20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341D-3056-C34C-9C5A-AE8E1331EE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71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56A-F311-DA41-9C1A-51B09DFB1122}" type="datetimeFigureOut">
              <a:rPr lang="es-ES" smtClean="0"/>
              <a:pPr/>
              <a:t>14/9/20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341D-3056-C34C-9C5A-AE8E1331EE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17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56A-F311-DA41-9C1A-51B09DFB1122}" type="datetimeFigureOut">
              <a:rPr lang="es-ES" smtClean="0"/>
              <a:pPr/>
              <a:t>14/9/20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341D-3056-C34C-9C5A-AE8E1331EE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75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76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3456-012F-0E4D-A66D-4AA5825E2FBD}" type="datetimeFigureOut">
              <a:rPr lang="es-ES" smtClean="0"/>
              <a:pPr/>
              <a:t>14/9/20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73E7-A8DC-4DC6-8C1E-15326130B5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55865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94601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2E9-89E1-4605-85B7-FCAC8D801E55}" type="datetime1">
              <a:rPr lang="de-DE" smtClean="0"/>
              <a:pPr/>
              <a:t>14.09.20</a:t>
            </a:fld>
            <a:endParaRPr lang="de-D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49DB-545E-46CA-A06F-217AEC04D591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22231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2E9-89E1-4605-85B7-FCAC8D801E55}" type="datetime1">
              <a:rPr lang="de-DE" smtClean="0"/>
              <a:pPr/>
              <a:t>14.09.20</a:t>
            </a:fld>
            <a:endParaRPr lang="de-D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49DB-545E-46CA-A06F-217AEC04D591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08932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2E9-89E1-4605-85B7-FCAC8D801E55}" type="datetime1">
              <a:rPr lang="de-DE" smtClean="0"/>
              <a:pPr/>
              <a:t>14.09.20</a:t>
            </a:fld>
            <a:endParaRPr lang="de-D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49DB-545E-46CA-A06F-217AEC04D591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8106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56A-F311-DA41-9C1A-51B09DFB1122}" type="datetimeFigureOut">
              <a:rPr lang="es-ES" smtClean="0"/>
              <a:pPr/>
              <a:t>14/9/20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341D-3056-C34C-9C5A-AE8E1331EE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041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2E9-89E1-4605-85B7-FCAC8D801E55}" type="datetime1">
              <a:rPr lang="de-DE" smtClean="0"/>
              <a:pPr/>
              <a:t>14.09.20</a:t>
            </a:fld>
            <a:endParaRPr lang="de-D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49DB-545E-46CA-A06F-217AEC04D591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69596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83991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2E9-89E1-4605-85B7-FCAC8D801E55}" type="datetime1">
              <a:rPr lang="de-DE" smtClean="0"/>
              <a:pPr/>
              <a:t>14.09.20</a:t>
            </a:fld>
            <a:endParaRPr lang="de-D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49DB-545E-46CA-A06F-217AEC04D591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31127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A2E9-89E1-4605-85B7-FCAC8D801E55}" type="datetime1">
              <a:rPr lang="de-DE" smtClean="0"/>
              <a:pPr/>
              <a:t>14.09.20</a:t>
            </a:fld>
            <a:endParaRPr lang="de-D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E49DB-545E-46CA-A06F-217AEC04D591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86926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210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D6AF-B3E9-4B11-BD28-6B53A78FF154}" type="datetimeFigureOut">
              <a:rPr lang="fr-FR" smtClean="0"/>
              <a:pPr/>
              <a:t>14/09/2020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AF89-C2E9-457D-AB0D-A33CC2214B15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416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7788"/>
            <a:ext cx="7920880" cy="864096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/>
              <a:t>Your</a:t>
            </a:r>
            <a:r>
              <a:rPr lang="de-DE" dirty="0"/>
              <a:t> Headline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idx="20" hasCustomPrompt="1"/>
          </p:nvPr>
        </p:nvSpPr>
        <p:spPr>
          <a:xfrm>
            <a:off x="3419872" y="1700808"/>
            <a:ext cx="5148572" cy="1008112"/>
          </a:xfrm>
          <a:prstGeom prst="rect">
            <a:avLst/>
          </a:prstGeo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27" name="Bildplatzhalter 2" descr="Click For Your Pic"/>
          <p:cNvSpPr>
            <a:spLocks noGrp="1"/>
          </p:cNvSpPr>
          <p:nvPr>
            <p:ph type="pic" idx="13" hasCustomPrompt="1"/>
          </p:nvPr>
        </p:nvSpPr>
        <p:spPr>
          <a:xfrm>
            <a:off x="611560" y="1628800"/>
            <a:ext cx="2376264" cy="115212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Place </a:t>
            </a:r>
            <a:r>
              <a:rPr lang="de-DE" dirty="0" err="1"/>
              <a:t>Your</a:t>
            </a:r>
            <a:r>
              <a:rPr lang="de-DE" dirty="0"/>
              <a:t> Picture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8" name="Bildplatzhalter 2" descr="Click For Your Pic"/>
          <p:cNvSpPr>
            <a:spLocks noGrp="1"/>
          </p:cNvSpPr>
          <p:nvPr>
            <p:ph type="pic" idx="22" hasCustomPrompt="1"/>
          </p:nvPr>
        </p:nvSpPr>
        <p:spPr>
          <a:xfrm>
            <a:off x="611560" y="2924944"/>
            <a:ext cx="2376264" cy="115212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Place </a:t>
            </a:r>
            <a:r>
              <a:rPr lang="de-DE" dirty="0" err="1"/>
              <a:t>Your</a:t>
            </a:r>
            <a:r>
              <a:rPr lang="de-DE" dirty="0"/>
              <a:t> Picture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9" name="Bildplatzhalter 2" descr="Click For Your Pic"/>
          <p:cNvSpPr>
            <a:spLocks noGrp="1"/>
          </p:cNvSpPr>
          <p:nvPr>
            <p:ph type="pic" idx="23" hasCustomPrompt="1"/>
          </p:nvPr>
        </p:nvSpPr>
        <p:spPr>
          <a:xfrm>
            <a:off x="611560" y="4221088"/>
            <a:ext cx="2376264" cy="115212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Place </a:t>
            </a:r>
            <a:r>
              <a:rPr lang="de-DE" dirty="0" err="1"/>
              <a:t>Your</a:t>
            </a:r>
            <a:r>
              <a:rPr lang="de-DE" dirty="0"/>
              <a:t> Picture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30" name="Inhaltsplatzhalter 2"/>
          <p:cNvSpPr>
            <a:spLocks noGrp="1"/>
          </p:cNvSpPr>
          <p:nvPr>
            <p:ph idx="24" hasCustomPrompt="1"/>
          </p:nvPr>
        </p:nvSpPr>
        <p:spPr>
          <a:xfrm>
            <a:off x="3419872" y="2996952"/>
            <a:ext cx="5148572" cy="1008112"/>
          </a:xfrm>
          <a:prstGeom prst="rect">
            <a:avLst/>
          </a:prstGeo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31" name="Inhaltsplatzhalter 2"/>
          <p:cNvSpPr>
            <a:spLocks noGrp="1"/>
          </p:cNvSpPr>
          <p:nvPr>
            <p:ph idx="25" hasCustomPrompt="1"/>
          </p:nvPr>
        </p:nvSpPr>
        <p:spPr>
          <a:xfrm>
            <a:off x="3419872" y="4293096"/>
            <a:ext cx="5148572" cy="1008112"/>
          </a:xfrm>
          <a:prstGeom prst="rect">
            <a:avLst/>
          </a:prstGeo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18" name="Fußzeilenplatzhalter 4"/>
          <p:cNvSpPr txBox="1">
            <a:spLocks/>
          </p:cNvSpPr>
          <p:nvPr userDrawn="1"/>
        </p:nvSpPr>
        <p:spPr>
          <a:xfrm>
            <a:off x="4412704" y="6120592"/>
            <a:ext cx="2031504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2339752" y="6120680"/>
            <a:ext cx="2088232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sz="1000" dirty="0">
              <a:solidFill>
                <a:schemeClr val="accent2"/>
              </a:solidFill>
            </a:endParaRPr>
          </a:p>
        </p:txBody>
      </p:sp>
      <p:pic>
        <p:nvPicPr>
          <p:cNvPr id="21" name="Grafik 20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20" y="6191788"/>
            <a:ext cx="352425" cy="352425"/>
          </a:xfrm>
          <a:prstGeom prst="rect">
            <a:avLst/>
          </a:prstGeom>
        </p:spPr>
      </p:pic>
      <p:pic>
        <p:nvPicPr>
          <p:cNvPr id="22" name="Grafik 21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  <p:pic>
        <p:nvPicPr>
          <p:cNvPr id="17" name="Grafik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984481"/>
            <a:ext cx="2016224" cy="6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4018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7788"/>
            <a:ext cx="7920880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/>
              <a:t>Your</a:t>
            </a:r>
            <a:r>
              <a:rPr lang="de-DE" dirty="0"/>
              <a:t> Headline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560" y="1556792"/>
            <a:ext cx="7920880" cy="1872208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1560" y="3717032"/>
            <a:ext cx="7920880" cy="180020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4412704" y="6120592"/>
            <a:ext cx="2031504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2339752" y="6120680"/>
            <a:ext cx="2088232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sz="1000" dirty="0">
              <a:solidFill>
                <a:schemeClr val="accent2"/>
              </a:solidFill>
            </a:endParaRPr>
          </a:p>
        </p:txBody>
      </p:sp>
      <p:pic>
        <p:nvPicPr>
          <p:cNvPr id="22" name="Grafik 21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20" y="6191788"/>
            <a:ext cx="352425" cy="352425"/>
          </a:xfrm>
          <a:prstGeom prst="rect">
            <a:avLst/>
          </a:prstGeom>
        </p:spPr>
      </p:pic>
      <p:pic>
        <p:nvPicPr>
          <p:cNvPr id="23" name="Grafik 22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  <p:pic>
        <p:nvPicPr>
          <p:cNvPr id="12" name="Grafik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984481"/>
            <a:ext cx="2016224" cy="6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4486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xterior, edificio, cielo, calle&#10;&#10;Descripción generada automáticamente">
            <a:extLst>
              <a:ext uri="{FF2B5EF4-FFF2-40B4-BE49-F238E27FC236}">
                <a16:creationId xmlns:a16="http://schemas.microsoft.com/office/drawing/2014/main" id="{22B85302-BC80-4E31-9794-B92D119C08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5"/>
            <a:ext cx="9144000" cy="68453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4EEC41-7C08-4DBB-8AB5-4FD69700C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88" y="-7758"/>
            <a:ext cx="8596825" cy="563809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8A62E7E9-30CC-4E65-99F6-2E5FA8FF73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0232" y="476672"/>
            <a:ext cx="17542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10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CB90CD51-7CCF-7B40-A916-7AD9A4D0A3AB}"/>
              </a:ext>
            </a:extLst>
          </p:cNvPr>
          <p:cNvCxnSpPr>
            <a:cxnSpLocks/>
          </p:cNvCxnSpPr>
          <p:nvPr userDrawn="1"/>
        </p:nvCxnSpPr>
        <p:spPr>
          <a:xfrm>
            <a:off x="0" y="620688"/>
            <a:ext cx="5580112" cy="0"/>
          </a:xfrm>
          <a:prstGeom prst="line">
            <a:avLst/>
          </a:prstGeom>
          <a:ln w="12700">
            <a:solidFill>
              <a:srgbClr val="FD6D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66722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ights_ppt_star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0" y="4437112"/>
            <a:ext cx="9144000" cy="821953"/>
          </a:xfrm>
        </p:spPr>
        <p:txBody>
          <a:bodyPr lIns="0" tIns="0" rIns="0" bIns="0" anchor="t" anchorCtr="0">
            <a:noAutofit/>
          </a:bodyPr>
          <a:lstStyle>
            <a:lvl1pPr>
              <a:defRPr sz="5400" b="0" spc="-150">
                <a:solidFill>
                  <a:schemeClr val="tx2"/>
                </a:solidFill>
                <a:effectLst>
                  <a:outerShdw dist="12700" dir="162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/>
              <a:t>The </a:t>
            </a:r>
            <a:r>
              <a:rPr lang="de-DE" dirty="0" err="1"/>
              <a:t>Presentation</a:t>
            </a:r>
            <a:r>
              <a:rPr lang="de-DE" dirty="0"/>
              <a:t> Title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5187057"/>
            <a:ext cx="9144000" cy="576064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Speakers Name, Date</a:t>
            </a:r>
            <a:endParaRPr lang="de-DE" dirty="0"/>
          </a:p>
        </p:txBody>
      </p:sp>
      <p:pic>
        <p:nvPicPr>
          <p:cNvPr id="11" name="Grafik 10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  <p:sp>
        <p:nvSpPr>
          <p:cNvPr id="13" name="Inhaltsplatzhalter 2"/>
          <p:cNvSpPr>
            <a:spLocks noGrp="1"/>
          </p:cNvSpPr>
          <p:nvPr>
            <p:ph idx="10" hasCustomPrompt="1"/>
          </p:nvPr>
        </p:nvSpPr>
        <p:spPr>
          <a:xfrm>
            <a:off x="539552" y="620688"/>
            <a:ext cx="8064896" cy="2304256"/>
          </a:xfrm>
        </p:spPr>
        <p:txBody>
          <a:bodyPr wrap="square" lIns="0" tIns="0" rIns="0" bIns="0" numCol="1" anchor="ctr" anchorCtr="0">
            <a:noAutofit/>
          </a:bodyPr>
          <a:lstStyle>
            <a:lvl1pPr marL="0" indent="-180000" algn="ctr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4000" b="1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Your</a:t>
            </a:r>
            <a:r>
              <a:rPr lang="de-DE" dirty="0"/>
              <a:t> Logo </a:t>
            </a:r>
            <a:r>
              <a:rPr lang="de-DE" dirty="0" err="1"/>
              <a:t>or</a:t>
            </a:r>
            <a:r>
              <a:rPr lang="de-DE" dirty="0"/>
              <a:t> Company Name</a:t>
            </a:r>
          </a:p>
        </p:txBody>
      </p:sp>
    </p:spTree>
    <p:extLst>
      <p:ext uri="{BB962C8B-B14F-4D97-AF65-F5344CB8AC3E}">
        <p14:creationId xmlns:p14="http://schemas.microsoft.com/office/powerpoint/2010/main" val="298056624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984481"/>
            <a:ext cx="2016224" cy="678022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7788"/>
            <a:ext cx="7920880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/>
              <a:t>Your</a:t>
            </a:r>
            <a:r>
              <a:rPr lang="de-DE" dirty="0"/>
              <a:t> Headline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560" y="1556792"/>
            <a:ext cx="3528392" cy="396044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5004048" y="1556792"/>
            <a:ext cx="3528392" cy="396044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4412704" y="6120592"/>
            <a:ext cx="2031504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sz="1000" dirty="0">
              <a:solidFill>
                <a:srgbClr val="82BEE6"/>
              </a:solidFill>
            </a:endParaRP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2483768" y="6062276"/>
            <a:ext cx="1224136" cy="6070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sz="1000" dirty="0">
              <a:solidFill>
                <a:srgbClr val="82BEE6"/>
              </a:solidFill>
            </a:endParaRPr>
          </a:p>
        </p:txBody>
      </p:sp>
      <p:pic>
        <p:nvPicPr>
          <p:cNvPr id="24" name="Grafik 23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20" y="6191788"/>
            <a:ext cx="352425" cy="352425"/>
          </a:xfrm>
          <a:prstGeom prst="rect">
            <a:avLst/>
          </a:prstGeom>
        </p:spPr>
      </p:pic>
      <p:pic>
        <p:nvPicPr>
          <p:cNvPr id="25" name="Grafik 24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630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7788"/>
            <a:ext cx="7920880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/>
              <a:t>Your</a:t>
            </a:r>
            <a:r>
              <a:rPr lang="de-DE" dirty="0"/>
              <a:t> Headline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560" y="1556792"/>
            <a:ext cx="7920880" cy="1872208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1560" y="3717032"/>
            <a:ext cx="7920880" cy="180020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4412704" y="6120592"/>
            <a:ext cx="2031504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sz="1000" dirty="0">
              <a:solidFill>
                <a:srgbClr val="82BEE6"/>
              </a:solidFill>
            </a:endParaRP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2339752" y="6120680"/>
            <a:ext cx="2088232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sz="1000" dirty="0">
              <a:solidFill>
                <a:srgbClr val="82BEE6"/>
              </a:solidFill>
            </a:endParaRPr>
          </a:p>
        </p:txBody>
      </p:sp>
      <p:pic>
        <p:nvPicPr>
          <p:cNvPr id="22" name="Grafik 21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20" y="6191788"/>
            <a:ext cx="352425" cy="352425"/>
          </a:xfrm>
          <a:prstGeom prst="rect">
            <a:avLst/>
          </a:prstGeom>
        </p:spPr>
      </p:pic>
      <p:pic>
        <p:nvPicPr>
          <p:cNvPr id="23" name="Grafik 22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  <p:pic>
        <p:nvPicPr>
          <p:cNvPr id="12" name="Grafik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984481"/>
            <a:ext cx="2016224" cy="6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890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7788"/>
            <a:ext cx="7920880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/>
              <a:t>Your</a:t>
            </a:r>
            <a:r>
              <a:rPr lang="de-DE" dirty="0"/>
              <a:t> Headline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560" y="3068960"/>
            <a:ext cx="2376264" cy="244827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19" name="Bildplatzhalter 2" descr="Click For Your Pic"/>
          <p:cNvSpPr>
            <a:spLocks noGrp="1"/>
          </p:cNvSpPr>
          <p:nvPr>
            <p:ph type="pic" idx="13" hasCustomPrompt="1"/>
          </p:nvPr>
        </p:nvSpPr>
        <p:spPr>
          <a:xfrm>
            <a:off x="611560" y="1628800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Place </a:t>
            </a:r>
            <a:r>
              <a:rPr lang="de-DE" dirty="0" err="1"/>
              <a:t>Your</a:t>
            </a:r>
            <a:r>
              <a:rPr lang="de-DE" dirty="0"/>
              <a:t> Picture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" name="Bildplatzhalter 2" descr="Click For Your Pic"/>
          <p:cNvSpPr>
            <a:spLocks noGrp="1"/>
          </p:cNvSpPr>
          <p:nvPr>
            <p:ph type="pic" idx="14" hasCustomPrompt="1"/>
          </p:nvPr>
        </p:nvSpPr>
        <p:spPr>
          <a:xfrm>
            <a:off x="3383868" y="1628800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Place </a:t>
            </a:r>
            <a:r>
              <a:rPr lang="de-DE" dirty="0" err="1"/>
              <a:t>Your</a:t>
            </a:r>
            <a:r>
              <a:rPr lang="de-DE" dirty="0"/>
              <a:t> Picture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2" name="Bildplatzhalter 2" descr="Click For Your Pic"/>
          <p:cNvSpPr>
            <a:spLocks noGrp="1"/>
          </p:cNvSpPr>
          <p:nvPr>
            <p:ph type="pic" idx="15" hasCustomPrompt="1"/>
          </p:nvPr>
        </p:nvSpPr>
        <p:spPr>
          <a:xfrm>
            <a:off x="6156176" y="1628800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Place </a:t>
            </a:r>
            <a:r>
              <a:rPr lang="de-DE" dirty="0" err="1"/>
              <a:t>Your</a:t>
            </a:r>
            <a:r>
              <a:rPr lang="de-DE" dirty="0"/>
              <a:t> Picture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3" name="Inhaltsplatzhalter 2"/>
          <p:cNvSpPr>
            <a:spLocks noGrp="1"/>
          </p:cNvSpPr>
          <p:nvPr>
            <p:ph idx="16" hasCustomPrompt="1"/>
          </p:nvPr>
        </p:nvSpPr>
        <p:spPr>
          <a:xfrm>
            <a:off x="3383868" y="3068960"/>
            <a:ext cx="2376264" cy="244827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idx="17" hasCustomPrompt="1"/>
          </p:nvPr>
        </p:nvSpPr>
        <p:spPr>
          <a:xfrm>
            <a:off x="6156176" y="3068960"/>
            <a:ext cx="2376264" cy="244827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18" name="Fußzeilenplatzhalter 4"/>
          <p:cNvSpPr txBox="1">
            <a:spLocks/>
          </p:cNvSpPr>
          <p:nvPr userDrawn="1"/>
        </p:nvSpPr>
        <p:spPr>
          <a:xfrm>
            <a:off x="4412704" y="6120592"/>
            <a:ext cx="2031504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sz="1000" dirty="0">
              <a:solidFill>
                <a:srgbClr val="82BEE6"/>
              </a:solidFill>
            </a:endParaRP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1403649" y="6062276"/>
            <a:ext cx="2616466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fr-FR" sz="800" dirty="0">
              <a:solidFill>
                <a:srgbClr val="82BEE6">
                  <a:lumMod val="40000"/>
                  <a:lumOff val="60000"/>
                </a:srgbClr>
              </a:solidFill>
              <a:latin typeface="Verdana" pitchFamily="34" charset="0"/>
            </a:endParaRPr>
          </a:p>
        </p:txBody>
      </p:sp>
      <p:pic>
        <p:nvPicPr>
          <p:cNvPr id="26" name="Grafik 25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20" y="6191788"/>
            <a:ext cx="352425" cy="352425"/>
          </a:xfrm>
          <a:prstGeom prst="rect">
            <a:avLst/>
          </a:prstGeom>
        </p:spPr>
      </p:pic>
      <p:pic>
        <p:nvPicPr>
          <p:cNvPr id="27" name="Grafik 26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  <p:pic>
        <p:nvPicPr>
          <p:cNvPr id="25" name="Grafik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984481"/>
            <a:ext cx="2016224" cy="6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4223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7788"/>
            <a:ext cx="7920880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/>
              <a:t>Your</a:t>
            </a:r>
            <a:r>
              <a:rPr lang="de-DE" dirty="0"/>
              <a:t> Headline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idx="20" hasCustomPrompt="1"/>
          </p:nvPr>
        </p:nvSpPr>
        <p:spPr>
          <a:xfrm>
            <a:off x="3419872" y="1700808"/>
            <a:ext cx="5148572" cy="100811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27" name="Bildplatzhalter 2" descr="Click For Your Pic"/>
          <p:cNvSpPr>
            <a:spLocks noGrp="1"/>
          </p:cNvSpPr>
          <p:nvPr>
            <p:ph type="pic" idx="13" hasCustomPrompt="1"/>
          </p:nvPr>
        </p:nvSpPr>
        <p:spPr>
          <a:xfrm>
            <a:off x="611560" y="1628800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Place </a:t>
            </a:r>
            <a:r>
              <a:rPr lang="de-DE" dirty="0" err="1"/>
              <a:t>Your</a:t>
            </a:r>
            <a:r>
              <a:rPr lang="de-DE" dirty="0"/>
              <a:t> Picture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8" name="Bildplatzhalter 2" descr="Click For Your Pic"/>
          <p:cNvSpPr>
            <a:spLocks noGrp="1"/>
          </p:cNvSpPr>
          <p:nvPr>
            <p:ph type="pic" idx="22" hasCustomPrompt="1"/>
          </p:nvPr>
        </p:nvSpPr>
        <p:spPr>
          <a:xfrm>
            <a:off x="611560" y="2924944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Place </a:t>
            </a:r>
            <a:r>
              <a:rPr lang="de-DE" dirty="0" err="1"/>
              <a:t>Your</a:t>
            </a:r>
            <a:r>
              <a:rPr lang="de-DE" dirty="0"/>
              <a:t> Picture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9" name="Bildplatzhalter 2" descr="Click For Your Pic"/>
          <p:cNvSpPr>
            <a:spLocks noGrp="1"/>
          </p:cNvSpPr>
          <p:nvPr>
            <p:ph type="pic" idx="23" hasCustomPrompt="1"/>
          </p:nvPr>
        </p:nvSpPr>
        <p:spPr>
          <a:xfrm>
            <a:off x="611560" y="4221088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Place </a:t>
            </a:r>
            <a:r>
              <a:rPr lang="de-DE" dirty="0" err="1"/>
              <a:t>Your</a:t>
            </a:r>
            <a:r>
              <a:rPr lang="de-DE" dirty="0"/>
              <a:t> Picture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30" name="Inhaltsplatzhalter 2"/>
          <p:cNvSpPr>
            <a:spLocks noGrp="1"/>
          </p:cNvSpPr>
          <p:nvPr>
            <p:ph idx="24" hasCustomPrompt="1"/>
          </p:nvPr>
        </p:nvSpPr>
        <p:spPr>
          <a:xfrm>
            <a:off x="3419872" y="2996952"/>
            <a:ext cx="5148572" cy="100811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31" name="Inhaltsplatzhalter 2"/>
          <p:cNvSpPr>
            <a:spLocks noGrp="1"/>
          </p:cNvSpPr>
          <p:nvPr>
            <p:ph idx="25" hasCustomPrompt="1"/>
          </p:nvPr>
        </p:nvSpPr>
        <p:spPr>
          <a:xfrm>
            <a:off x="3419872" y="4293096"/>
            <a:ext cx="5148572" cy="100811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18" name="Fußzeilenplatzhalter 4"/>
          <p:cNvSpPr txBox="1">
            <a:spLocks/>
          </p:cNvSpPr>
          <p:nvPr userDrawn="1"/>
        </p:nvSpPr>
        <p:spPr>
          <a:xfrm>
            <a:off x="4412704" y="6120592"/>
            <a:ext cx="2031504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sz="1000" dirty="0">
              <a:solidFill>
                <a:srgbClr val="82BEE6"/>
              </a:solidFill>
            </a:endParaRPr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2339752" y="6120680"/>
            <a:ext cx="2088232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sz="1000" dirty="0">
              <a:solidFill>
                <a:srgbClr val="82BEE6"/>
              </a:solidFill>
            </a:endParaRPr>
          </a:p>
        </p:txBody>
      </p:sp>
      <p:pic>
        <p:nvPicPr>
          <p:cNvPr id="21" name="Grafik 20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20" y="6191788"/>
            <a:ext cx="352425" cy="352425"/>
          </a:xfrm>
          <a:prstGeom prst="rect">
            <a:avLst/>
          </a:prstGeom>
        </p:spPr>
      </p:pic>
      <p:pic>
        <p:nvPicPr>
          <p:cNvPr id="22" name="Grafik 21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  <p:pic>
        <p:nvPicPr>
          <p:cNvPr id="17" name="Grafik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984481"/>
            <a:ext cx="2016224" cy="6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462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56A-F311-DA41-9C1A-51B09DFB1122}" type="datetimeFigureOut">
              <a:rPr lang="es-ES" smtClean="0"/>
              <a:pPr/>
              <a:t>14/9/20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341D-3056-C34C-9C5A-AE8E1331EE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891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7788"/>
            <a:ext cx="7920880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/>
              <a:t>Your</a:t>
            </a:r>
            <a:r>
              <a:rPr lang="de-DE" dirty="0"/>
              <a:t> Headline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560" y="1556792"/>
            <a:ext cx="3528392" cy="396044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18" name="Bildplatzhalter 2" descr="Click For Your Pic"/>
          <p:cNvSpPr>
            <a:spLocks noGrp="1"/>
          </p:cNvSpPr>
          <p:nvPr>
            <p:ph type="pic" idx="13" hasCustomPrompt="1"/>
          </p:nvPr>
        </p:nvSpPr>
        <p:spPr>
          <a:xfrm>
            <a:off x="5004048" y="1628800"/>
            <a:ext cx="3528392" cy="3384376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Place </a:t>
            </a:r>
            <a:r>
              <a:rPr lang="de-DE" dirty="0" err="1"/>
              <a:t>Your</a:t>
            </a:r>
            <a:r>
              <a:rPr lang="de-DE" dirty="0"/>
              <a:t> Picture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4412704" y="6120592"/>
            <a:ext cx="2031504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sz="1000" dirty="0">
              <a:solidFill>
                <a:srgbClr val="82BEE6"/>
              </a:solidFill>
            </a:endParaRP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2339752" y="6120680"/>
            <a:ext cx="2088232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sz="1000" dirty="0">
              <a:solidFill>
                <a:srgbClr val="82BEE6"/>
              </a:solidFill>
            </a:endParaRPr>
          </a:p>
        </p:txBody>
      </p:sp>
      <p:pic>
        <p:nvPicPr>
          <p:cNvPr id="22" name="Grafik 21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20" y="6191788"/>
            <a:ext cx="352425" cy="352425"/>
          </a:xfrm>
          <a:prstGeom prst="rect">
            <a:avLst/>
          </a:prstGeom>
        </p:spPr>
      </p:pic>
      <p:pic>
        <p:nvPicPr>
          <p:cNvPr id="23" name="Grafik 22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  <p:pic>
        <p:nvPicPr>
          <p:cNvPr id="12" name="Grafik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984481"/>
            <a:ext cx="2016224" cy="6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7258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9144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7788"/>
            <a:ext cx="7920880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/>
              <a:t>Your</a:t>
            </a:r>
            <a:r>
              <a:rPr lang="de-DE" dirty="0"/>
              <a:t> Headline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5004048" y="1556792"/>
            <a:ext cx="3528392" cy="396044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4412704" y="6120592"/>
            <a:ext cx="2031504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 sz="1000" dirty="0">
              <a:solidFill>
                <a:srgbClr val="82BEE6"/>
              </a:solidFill>
            </a:endParaRP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2339752" y="6120680"/>
            <a:ext cx="2088232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sz="1000" dirty="0">
              <a:solidFill>
                <a:srgbClr val="82BEE6"/>
              </a:solidFill>
            </a:endParaRPr>
          </a:p>
        </p:txBody>
      </p:sp>
      <p:sp>
        <p:nvSpPr>
          <p:cNvPr id="11" name="Bildplatzhalter 2" descr="Click For Your Pic"/>
          <p:cNvSpPr>
            <a:spLocks noGrp="1"/>
          </p:cNvSpPr>
          <p:nvPr>
            <p:ph type="pic" idx="14" hasCustomPrompt="1"/>
          </p:nvPr>
        </p:nvSpPr>
        <p:spPr>
          <a:xfrm>
            <a:off x="611560" y="1628800"/>
            <a:ext cx="3528392" cy="1800200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Place </a:t>
            </a:r>
            <a:r>
              <a:rPr lang="de-DE" dirty="0" err="1"/>
              <a:t>Your</a:t>
            </a:r>
            <a:r>
              <a:rPr lang="de-DE" dirty="0"/>
              <a:t> Picture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560" y="3717032"/>
            <a:ext cx="3528392" cy="180020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pic>
        <p:nvPicPr>
          <p:cNvPr id="23" name="Grafik 22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20" y="6191788"/>
            <a:ext cx="352425" cy="352425"/>
          </a:xfrm>
          <a:prstGeom prst="rect">
            <a:avLst/>
          </a:prstGeom>
        </p:spPr>
      </p:pic>
      <p:pic>
        <p:nvPicPr>
          <p:cNvPr id="24" name="Grafik 23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  <p:pic>
        <p:nvPicPr>
          <p:cNvPr id="13" name="Grafik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984481"/>
            <a:ext cx="2016224" cy="67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6272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ights_ppt_star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0" y="4437112"/>
            <a:ext cx="9144000" cy="821953"/>
          </a:xfrm>
        </p:spPr>
        <p:txBody>
          <a:bodyPr lIns="0" tIns="0" rIns="0" bIns="0" anchor="t" anchorCtr="0">
            <a:noAutofit/>
          </a:bodyPr>
          <a:lstStyle>
            <a:lvl1pPr>
              <a:defRPr sz="5400" b="0" spc="-150" baseline="0">
                <a:solidFill>
                  <a:schemeClr val="tx2"/>
                </a:solidFill>
                <a:effectLst>
                  <a:outerShdw dist="12700" dir="162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 err="1"/>
              <a:t>Good</a:t>
            </a:r>
            <a:r>
              <a:rPr lang="de-DE" dirty="0"/>
              <a:t> Bye Text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5187057"/>
            <a:ext cx="9144000" cy="576064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Speakers Name, Date</a:t>
            </a:r>
            <a:endParaRPr lang="de-DE" dirty="0"/>
          </a:p>
        </p:txBody>
      </p:sp>
      <p:pic>
        <p:nvPicPr>
          <p:cNvPr id="6" name="Grafik 5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120" y="6191788"/>
            <a:ext cx="352425" cy="352425"/>
          </a:xfrm>
          <a:prstGeom prst="rect">
            <a:avLst/>
          </a:prstGeom>
        </p:spPr>
      </p:pic>
      <p:pic>
        <p:nvPicPr>
          <p:cNvPr id="8" name="Grafik 7" descr="arrow_next.png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539552" y="620688"/>
            <a:ext cx="8064896" cy="2304256"/>
          </a:xfrm>
        </p:spPr>
        <p:txBody>
          <a:bodyPr wrap="square" lIns="0" tIns="0" rIns="0" bIns="0" numCol="1" anchor="ctr" anchorCtr="0">
            <a:noAutofit/>
          </a:bodyPr>
          <a:lstStyle>
            <a:lvl1pPr marL="0" indent="-180000" algn="ctr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4000" b="1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Your</a:t>
            </a:r>
            <a:r>
              <a:rPr lang="de-DE" dirty="0"/>
              <a:t> Logo </a:t>
            </a:r>
            <a:r>
              <a:rPr lang="de-DE" dirty="0" err="1"/>
              <a:t>or</a:t>
            </a:r>
            <a:r>
              <a:rPr lang="de-DE" dirty="0"/>
              <a:t> Company Name</a:t>
            </a:r>
          </a:p>
        </p:txBody>
      </p:sp>
    </p:spTree>
    <p:extLst>
      <p:ext uri="{BB962C8B-B14F-4D97-AF65-F5344CB8AC3E}">
        <p14:creationId xmlns:p14="http://schemas.microsoft.com/office/powerpoint/2010/main" val="43490930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82644"/>
            <a:ext cx="8229600" cy="48896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>
                <a:solidFill>
                  <a:srgbClr val="3E5078"/>
                </a:solidFill>
                <a:latin typeface="Century Gothic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28794" y="1600200"/>
            <a:ext cx="6758006" cy="47577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E5078"/>
              </a:buClr>
              <a:buFont typeface="Wingdings" pitchFamily="2" charset="2"/>
              <a:buChar char=""/>
              <a:defRPr sz="2000">
                <a:latin typeface="Century Gothic" pitchFamily="34" charset="0"/>
              </a:defRPr>
            </a:lvl1pPr>
            <a:lvl2pPr>
              <a:buClr>
                <a:srgbClr val="3E5078"/>
              </a:buClr>
              <a:buFont typeface="Wingdings" pitchFamily="2" charset="2"/>
              <a:buChar char="¬"/>
              <a:defRPr sz="2000">
                <a:latin typeface="Century Gothic" pitchFamily="34" charset="0"/>
              </a:defRPr>
            </a:lvl2pPr>
            <a:lvl3pPr>
              <a:buClr>
                <a:srgbClr val="3E5078"/>
              </a:buClr>
              <a:buFont typeface="Wingdings" pitchFamily="2" charset="2"/>
              <a:buChar char="«"/>
              <a:defRPr sz="2000">
                <a:latin typeface="Century Gothic" pitchFamily="34" charset="0"/>
              </a:defRPr>
            </a:lvl3pPr>
            <a:lvl4pPr>
              <a:buClr>
                <a:srgbClr val="3E5078"/>
              </a:buClr>
              <a:buFont typeface="Wingdings" pitchFamily="2" charset="2"/>
              <a:buChar char="ª"/>
              <a:defRPr sz="2000">
                <a:latin typeface="Century Gothic" pitchFamily="34" charset="0"/>
              </a:defRPr>
            </a:lvl4pPr>
            <a:lvl5pPr>
              <a:buClr>
                <a:srgbClr val="3E5078"/>
              </a:buClr>
              <a:buFont typeface="Wingdings" pitchFamily="2" charset="2"/>
              <a:buChar char=""/>
              <a:defRPr sz="2000">
                <a:latin typeface="Century Gothic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05200" y="6500834"/>
            <a:ext cx="2133600" cy="222249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3E5078"/>
                </a:solidFill>
                <a:latin typeface="AvantGarde-Book Bold" pitchFamily="2" charset="0"/>
              </a:defRPr>
            </a:lvl1pPr>
          </a:lstStyle>
          <a:p>
            <a:fld id="{364473E7-A8DC-4DC6-8C1E-15326130B56E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1928794" y="1511272"/>
            <a:ext cx="6786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22782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xterior, edificio, cielo, calle&#10;&#10;Descripción generada automáticamente">
            <a:extLst>
              <a:ext uri="{FF2B5EF4-FFF2-40B4-BE49-F238E27FC236}">
                <a16:creationId xmlns:a16="http://schemas.microsoft.com/office/drawing/2014/main" id="{22B85302-BC80-4E31-9794-B92D119C08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5"/>
            <a:ext cx="9144000" cy="68453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4EEC41-7C08-4DBB-8AB5-4FD69700C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88" y="-7758"/>
            <a:ext cx="8596825" cy="563809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8A62E7E9-30CC-4E65-99F6-2E5FA8FF73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0232" y="476672"/>
            <a:ext cx="17542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9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56A-F311-DA41-9C1A-51B09DFB1122}" type="datetimeFigureOut">
              <a:rPr lang="es-ES" smtClean="0"/>
              <a:pPr/>
              <a:t>14/9/20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341D-3056-C34C-9C5A-AE8E1331EE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73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56A-F311-DA41-9C1A-51B09DFB1122}" type="datetimeFigureOut">
              <a:rPr lang="es-ES" smtClean="0"/>
              <a:pPr/>
              <a:t>14/9/20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341D-3056-C34C-9C5A-AE8E1331EE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47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56A-F311-DA41-9C1A-51B09DFB1122}" type="datetimeFigureOut">
              <a:rPr lang="es-ES" smtClean="0"/>
              <a:pPr/>
              <a:t>14/9/20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341D-3056-C34C-9C5A-AE8E1331EE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0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956A-F311-DA41-9C1A-51B09DFB1122}" type="datetimeFigureOut">
              <a:rPr lang="es-ES" smtClean="0"/>
              <a:pPr/>
              <a:t>14/9/20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341D-3056-C34C-9C5A-AE8E1331EE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91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15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956A-F311-DA41-9C1A-51B09DFB1122}" type="datetimeFigureOut">
              <a:rPr lang="es-ES" smtClean="0"/>
              <a:pPr/>
              <a:t>14/9/20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3341D-3056-C34C-9C5A-AE8E1331EE2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23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80" r:id="rId20"/>
    <p:sldLayoutId id="2147483681" r:id="rId21"/>
    <p:sldLayoutId id="2147483682" r:id="rId22"/>
    <p:sldLayoutId id="2147483683" r:id="rId23"/>
    <p:sldLayoutId id="2147483660" r:id="rId24"/>
    <p:sldLayoutId id="2147483664" r:id="rId25"/>
    <p:sldLayoutId id="2147483663" r:id="rId26"/>
    <p:sldLayoutId id="2147483665" r:id="rId27"/>
    <p:sldLayoutId id="2147483666" r:id="rId28"/>
    <p:sldLayoutId id="2147483667" r:id="rId29"/>
    <p:sldLayoutId id="2147483708" r:id="rId30"/>
    <p:sldLayoutId id="2147483709" r:id="rId31"/>
    <p:sldLayoutId id="2147483711" r:id="rId32"/>
    <p:sldLayoutId id="2147483725" r:id="rId33"/>
    <p:sldLayoutId id="2147483727" r:id="rId3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5A2E9-89E1-4605-85B7-FCAC8D801E55}" type="datetime1">
              <a:rPr lang="de-DE" smtClean="0">
                <a:solidFill>
                  <a:srgbClr val="3C3C3C">
                    <a:tint val="75000"/>
                  </a:srgbClr>
                </a:solidFill>
              </a:rPr>
              <a:pPr/>
              <a:t>14.09.20</a:t>
            </a:fld>
            <a:endParaRPr lang="de-DE">
              <a:solidFill>
                <a:srgbClr val="3C3C3C">
                  <a:tint val="7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srgbClr val="3C3C3C">
                  <a:tint val="7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E49DB-545E-46CA-A06F-217AEC04D591}" type="slidenum">
              <a:rPr lang="de-DE" smtClean="0">
                <a:solidFill>
                  <a:srgbClr val="3C3C3C">
                    <a:tint val="75000"/>
                  </a:srgbClr>
                </a:solidFill>
              </a:rPr>
              <a:pPr/>
              <a:t>‹Nº›</a:t>
            </a:fld>
            <a:endParaRPr lang="de-DE">
              <a:solidFill>
                <a:srgbClr val="3C3C3C">
                  <a:tint val="75000"/>
                </a:srgb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3107531"/>
            <a:ext cx="9143993" cy="37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6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3" r:id="rId10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5.jpeg"/><Relationship Id="rId4" Type="http://schemas.openxmlformats.org/officeDocument/2006/relationships/image" Target="../media/image3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7">
            <a:extLst>
              <a:ext uri="{FF2B5EF4-FFF2-40B4-BE49-F238E27FC236}">
                <a16:creationId xmlns:a16="http://schemas.microsoft.com/office/drawing/2014/main" id="{6B902DCF-20BD-4C60-85A0-8F731C9CC333}"/>
              </a:ext>
            </a:extLst>
          </p:cNvPr>
          <p:cNvSpPr txBox="1">
            <a:spLocks/>
          </p:cNvSpPr>
          <p:nvPr/>
        </p:nvSpPr>
        <p:spPr>
          <a:xfrm>
            <a:off x="971600" y="1484784"/>
            <a:ext cx="7596844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Arial" pitchFamily="34" charset="0"/>
              </a:rPr>
              <a:t>RETAIL COACHING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5400" b="1" dirty="0">
              <a:solidFill>
                <a:srgbClr val="FFFFFF"/>
              </a:solidFill>
              <a:latin typeface="Roboto Slab" pitchFamily="2" charset="0"/>
              <a:ea typeface="Roboto Slab" pitchFamily="2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B0F0"/>
                </a:solidFill>
                <a:latin typeface="Roboto Slab" pitchFamily="2" charset="0"/>
                <a:ea typeface="Roboto Slab" pitchFamily="2" charset="0"/>
                <a:cs typeface="Arial" pitchFamily="34" charset="0"/>
              </a:rPr>
              <a:t>Benoit Mahé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00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Arial" pitchFamily="34" charset="0"/>
              </a:rPr>
              <a:t>Coach PCC ICF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00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Arial" pitchFamily="34" charset="0"/>
              </a:rPr>
              <a:t>Master PNL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00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Arial" pitchFamily="34" charset="0"/>
              </a:rPr>
              <a:t>Instructeur MBTI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00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Arial" pitchFamily="34" charset="0"/>
              </a:rPr>
              <a:t>Conférencier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00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Arial" pitchFamily="34" charset="0"/>
              </a:rPr>
              <a:t>CEO CapKelenn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600" dirty="0">
              <a:solidFill>
                <a:srgbClr val="FFFFFF"/>
              </a:solidFill>
              <a:latin typeface="Roboto Slab" pitchFamily="2" charset="0"/>
              <a:ea typeface="Roboto Slab" pitchFamily="2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Arial" pitchFamily="34" charset="0"/>
              </a:rPr>
              <a:t>b</a:t>
            </a:r>
            <a:r>
              <a:rPr kumimoji="0" lang="fr-FR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Arial" pitchFamily="34" charset="0"/>
              </a:rPr>
              <a:t>enoit.mahe@capkelenn.com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D8A6BA-1EA3-2C44-8F4E-95C7BA0969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32060"/>
            <a:ext cx="1800200" cy="649028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DCBA169-3F89-1841-803E-D9543EBD5C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96880"/>
            <a:ext cx="555446" cy="3124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4D80B5-FD38-B641-98F8-D3B4C73836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91" y="6053344"/>
            <a:ext cx="566464" cy="237915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82304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4EFA154-A30F-8145-8C63-CA2A49A7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852"/>
            <a:ext cx="9144000" cy="282029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F033D54-6E8A-404A-9599-1ECDEAC082A0}"/>
              </a:ext>
            </a:extLst>
          </p:cNvPr>
          <p:cNvSpPr txBox="1">
            <a:spLocks/>
          </p:cNvSpPr>
          <p:nvPr/>
        </p:nvSpPr>
        <p:spPr>
          <a:xfrm>
            <a:off x="339984" y="188640"/>
            <a:ext cx="8280920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FD6D04"/>
                </a:solidFill>
                <a:latin typeface="Calibri"/>
              </a:rPr>
              <a:t>Management à </a:t>
            </a:r>
            <a:r>
              <a:rPr lang="de-DE" sz="2400" b="1" dirty="0" err="1">
                <a:solidFill>
                  <a:srgbClr val="FD6D04"/>
                </a:solidFill>
                <a:latin typeface="Calibri"/>
              </a:rPr>
              <a:t>distance</a:t>
            </a:r>
            <a:endParaRPr lang="de-DE" sz="2400" b="1" dirty="0">
              <a:solidFill>
                <a:srgbClr val="FD6D04"/>
              </a:solidFill>
              <a:latin typeface="Calibri"/>
            </a:endParaRPr>
          </a:p>
          <a:p>
            <a:pPr algn="l"/>
            <a:r>
              <a:rPr lang="de-DE" sz="2400" b="1" dirty="0">
                <a:solidFill>
                  <a:srgbClr val="002060"/>
                </a:solidFill>
                <a:latin typeface="Calibri"/>
              </a:rPr>
              <a:t>Coaching </a:t>
            </a:r>
            <a:r>
              <a:rPr lang="de-DE" sz="2400" b="1" dirty="0" err="1">
                <a:solidFill>
                  <a:srgbClr val="002060"/>
                </a:solidFill>
                <a:latin typeface="Calibri"/>
              </a:rPr>
              <a:t>individuel</a:t>
            </a:r>
            <a:r>
              <a:rPr lang="de-DE" sz="2400" b="1" dirty="0">
                <a:solidFill>
                  <a:srgbClr val="002060"/>
                </a:solidFill>
                <a:latin typeface="Calibri"/>
              </a:rPr>
              <a:t> à </a:t>
            </a:r>
            <a:r>
              <a:rPr lang="de-DE" sz="2400" b="1" dirty="0" err="1">
                <a:solidFill>
                  <a:srgbClr val="002060"/>
                </a:solidFill>
                <a:latin typeface="Calibri"/>
              </a:rPr>
              <a:t>distance</a:t>
            </a:r>
            <a:endParaRPr lang="de-DE" sz="2400" b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1067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7EABDACF-1723-46BE-900D-5CD7F867B851}"/>
              </a:ext>
            </a:extLst>
          </p:cNvPr>
          <p:cNvSpPr txBox="1">
            <a:spLocks/>
          </p:cNvSpPr>
          <p:nvPr/>
        </p:nvSpPr>
        <p:spPr>
          <a:xfrm>
            <a:off x="339984" y="188640"/>
            <a:ext cx="8280920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FD6D04"/>
                </a:solidFill>
                <a:latin typeface="Calibri"/>
              </a:rPr>
              <a:t>Management à </a:t>
            </a:r>
            <a:r>
              <a:rPr lang="de-DE" sz="2400" b="1" dirty="0" err="1">
                <a:solidFill>
                  <a:srgbClr val="FD6D04"/>
                </a:solidFill>
                <a:latin typeface="Calibri"/>
              </a:rPr>
              <a:t>distance</a:t>
            </a:r>
            <a:endParaRPr lang="de-DE" sz="2400" b="1" dirty="0">
              <a:solidFill>
                <a:srgbClr val="FD6D04"/>
              </a:solidFill>
              <a:latin typeface="Calibri"/>
            </a:endParaRPr>
          </a:p>
          <a:p>
            <a:pPr algn="l"/>
            <a:r>
              <a:rPr lang="de-DE" sz="2400" b="1" dirty="0">
                <a:solidFill>
                  <a:srgbClr val="002060"/>
                </a:solidFill>
                <a:latin typeface="Calibri"/>
              </a:rPr>
              <a:t>La </a:t>
            </a:r>
            <a:r>
              <a:rPr lang="de-DE" sz="2400" b="1" dirty="0" err="1">
                <a:solidFill>
                  <a:srgbClr val="002060"/>
                </a:solidFill>
                <a:latin typeface="Calibri"/>
              </a:rPr>
              <a:t>réunion</a:t>
            </a:r>
            <a:r>
              <a:rPr lang="de-DE" sz="24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de-DE" sz="2400" b="1" dirty="0" err="1">
                <a:solidFill>
                  <a:srgbClr val="002060"/>
                </a:solidFill>
                <a:latin typeface="Calibri"/>
              </a:rPr>
              <a:t>commerciale</a:t>
            </a:r>
            <a:r>
              <a:rPr lang="de-DE" sz="24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de-DE" sz="2400" b="1" dirty="0" err="1">
                <a:solidFill>
                  <a:srgbClr val="002060"/>
                </a:solidFill>
                <a:latin typeface="Calibri"/>
              </a:rPr>
              <a:t>efficace</a:t>
            </a:r>
            <a:r>
              <a:rPr lang="de-DE" sz="2400" b="1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514D1D-4E11-7941-B924-65A44114E5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06131"/>
            <a:ext cx="888689" cy="8886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1EE429C-0011-A54B-87D2-0EF1D36CFE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136" y="106131"/>
            <a:ext cx="1505456" cy="26081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F018914-548F-284E-9663-48AFD316C3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136" y="358159"/>
            <a:ext cx="770684" cy="7064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EFF7D4B-4DB4-8E45-9DCB-49E5FB9ECD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32" y="1259533"/>
            <a:ext cx="7335120" cy="55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131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480327C-860E-9C4C-B8A6-7D2B13DAE0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908720"/>
            <a:ext cx="3275856" cy="46085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E8D7F14-2877-9046-8F34-C8C701807A9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5874" y="-5804"/>
            <a:ext cx="1992630" cy="698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A00CAB3-2E63-3441-AA58-40E7D6561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743" y="908721"/>
            <a:ext cx="9088664" cy="46085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FD1048-FFBE-7E4D-B57A-7A9A5E4368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135" y="908721"/>
            <a:ext cx="625308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8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7776"/>
            <a:ext cx="9144000" cy="6862752"/>
          </a:xfrm>
        </p:spPr>
      </p:pic>
    </p:spTree>
    <p:extLst>
      <p:ext uri="{BB962C8B-B14F-4D97-AF65-F5344CB8AC3E}">
        <p14:creationId xmlns:p14="http://schemas.microsoft.com/office/powerpoint/2010/main" val="94092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5"/>
          <p:cNvSpPr txBox="1">
            <a:spLocks/>
          </p:cNvSpPr>
          <p:nvPr/>
        </p:nvSpPr>
        <p:spPr>
          <a:xfrm>
            <a:off x="3779912" y="2132856"/>
            <a:ext cx="792088" cy="64807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Saber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Hacer</a:t>
            </a:r>
          </a:p>
        </p:txBody>
      </p:sp>
      <p:sp>
        <p:nvSpPr>
          <p:cNvPr id="8" name="Titel 5"/>
          <p:cNvSpPr txBox="1">
            <a:spLocks/>
          </p:cNvSpPr>
          <p:nvPr/>
        </p:nvSpPr>
        <p:spPr>
          <a:xfrm>
            <a:off x="3779912" y="3232636"/>
            <a:ext cx="1008112" cy="64807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Saber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Estar</a:t>
            </a:r>
          </a:p>
        </p:txBody>
      </p:sp>
      <p:sp>
        <p:nvSpPr>
          <p:cNvPr id="9" name="Titel 5"/>
          <p:cNvSpPr txBox="1">
            <a:spLocks/>
          </p:cNvSpPr>
          <p:nvPr/>
        </p:nvSpPr>
        <p:spPr>
          <a:xfrm>
            <a:off x="3563888" y="4581128"/>
            <a:ext cx="1296144" cy="64807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Saber</a:t>
            </a:r>
          </a:p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Ser</a:t>
            </a:r>
          </a:p>
        </p:txBody>
      </p:sp>
      <p:pic>
        <p:nvPicPr>
          <p:cNvPr id="35848" name="Picture 8" descr="http://3.bp.blogspot.com/-HHfix-oxQXs/UZPxSP_7JXI/AAAAAAAAClY/FlZMqvbieEg/s1600/tres_piedras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</p:spPr>
      </p:pic>
      <p:sp>
        <p:nvSpPr>
          <p:cNvPr id="11" name="10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2195736" y="4581128"/>
            <a:ext cx="3888432" cy="1152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F4D78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Savoir-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4D78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Être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F4D7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195736" y="2996952"/>
            <a:ext cx="4032448" cy="1152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F4D78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Savoir-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4D78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Vivre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F4D7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2123728" y="1916832"/>
            <a:ext cx="3888432" cy="11521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F4D78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Savoir-Faire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F4D78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870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51520" y="1556792"/>
            <a:ext cx="4289280" cy="738664"/>
          </a:xfrm>
          <a:prstGeom prst="rect">
            <a:avLst/>
          </a:prstGeom>
          <a:gradFill flip="none" rotWithShape="1">
            <a:gsLst>
              <a:gs pos="0">
                <a:srgbClr val="3E5078">
                  <a:shade val="30000"/>
                  <a:satMod val="115000"/>
                </a:srgbClr>
              </a:gs>
              <a:gs pos="50000">
                <a:srgbClr val="3E5078">
                  <a:shade val="67500"/>
                  <a:satMod val="115000"/>
                </a:srgbClr>
              </a:gs>
              <a:gs pos="100000">
                <a:srgbClr val="3E507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200" dirty="0">
                <a:solidFill>
                  <a:schemeClr val="bg1"/>
                </a:solidFill>
                <a:latin typeface="Century Gothic" pitchFamily="34" charset="0"/>
              </a:rPr>
              <a:t>RETAIL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755114" y="1556792"/>
            <a:ext cx="4209374" cy="738664"/>
          </a:xfrm>
          <a:prstGeom prst="rect">
            <a:avLst/>
          </a:prstGeom>
          <a:gradFill flip="none" rotWithShape="1">
            <a:gsLst>
              <a:gs pos="0">
                <a:srgbClr val="76BDED">
                  <a:shade val="30000"/>
                  <a:satMod val="115000"/>
                </a:srgbClr>
              </a:gs>
              <a:gs pos="50000">
                <a:srgbClr val="76BDED">
                  <a:shade val="67500"/>
                  <a:satMod val="115000"/>
                </a:srgbClr>
              </a:gs>
              <a:gs pos="100000">
                <a:srgbClr val="76BDE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4200" dirty="0">
                <a:solidFill>
                  <a:schemeClr val="tx2"/>
                </a:solidFill>
                <a:latin typeface="Century Gothic" pitchFamily="34" charset="0"/>
              </a:rPr>
              <a:t>COACHING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51520" y="2414048"/>
            <a:ext cx="4329521" cy="1323439"/>
          </a:xfrm>
          <a:prstGeom prst="rect">
            <a:avLst/>
          </a:prstGeom>
          <a:gradFill flip="none" rotWithShape="1">
            <a:gsLst>
              <a:gs pos="0">
                <a:srgbClr val="3E5078">
                  <a:shade val="30000"/>
                  <a:satMod val="115000"/>
                </a:srgbClr>
              </a:gs>
              <a:gs pos="50000">
                <a:srgbClr val="3E5078">
                  <a:shade val="67500"/>
                  <a:satMod val="115000"/>
                </a:srgbClr>
              </a:gs>
              <a:gs pos="100000">
                <a:srgbClr val="3E507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Century Gothic" pitchFamily="34" charset="0"/>
              </a:rPr>
              <a:t>Commerce au détail.</a:t>
            </a:r>
          </a:p>
          <a:p>
            <a:pPr algn="ctr"/>
            <a:endParaRPr lang="fr-FR" sz="2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Century Gothic" pitchFamily="34" charset="0"/>
              </a:rPr>
              <a:t>Bulle d’1m40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Century Gothic" pitchFamily="34" charset="0"/>
              </a:rPr>
              <a:t>“Le moment de vérité”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755114" y="2414049"/>
            <a:ext cx="4209374" cy="1323439"/>
          </a:xfrm>
          <a:prstGeom prst="rect">
            <a:avLst/>
          </a:prstGeom>
          <a:gradFill flip="none" rotWithShape="1">
            <a:gsLst>
              <a:gs pos="0">
                <a:srgbClr val="76BDED">
                  <a:shade val="30000"/>
                  <a:satMod val="115000"/>
                </a:srgbClr>
              </a:gs>
              <a:gs pos="50000">
                <a:srgbClr val="76BDED">
                  <a:shade val="67500"/>
                  <a:satMod val="115000"/>
                </a:srgbClr>
              </a:gs>
              <a:gs pos="100000">
                <a:srgbClr val="76BDE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2"/>
                </a:solidFill>
                <a:latin typeface="Century Gothic" pitchFamily="34" charset="0"/>
              </a:rPr>
              <a:t>Relation professionnelle continue  qui aide à obtenir des résultats extraordinaires. (ICF)</a:t>
            </a:r>
          </a:p>
          <a:p>
            <a:pPr algn="ctr"/>
            <a:endParaRPr lang="fr-FR" sz="20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1520" y="4057122"/>
            <a:ext cx="8640960" cy="928694"/>
          </a:xfrm>
          <a:prstGeom prst="rect">
            <a:avLst/>
          </a:prstGeom>
          <a:gradFill flip="none" rotWithShape="1">
            <a:gsLst>
              <a:gs pos="0">
                <a:srgbClr val="3E5078">
                  <a:shade val="30000"/>
                  <a:satMod val="115000"/>
                </a:srgbClr>
              </a:gs>
              <a:gs pos="0">
                <a:srgbClr val="76BDED"/>
              </a:gs>
              <a:gs pos="50000">
                <a:srgbClr val="3E5078">
                  <a:shade val="67500"/>
                  <a:satMod val="115000"/>
                </a:srgbClr>
              </a:gs>
              <a:gs pos="100000">
                <a:srgbClr val="3E507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ES" sz="4200" dirty="0">
                <a:solidFill>
                  <a:schemeClr val="bg1"/>
                </a:solidFill>
                <a:latin typeface="Century Gothic" pitchFamily="34" charset="0"/>
              </a:rPr>
              <a:t>RETAIL COACHING</a:t>
            </a:r>
          </a:p>
        </p:txBody>
      </p:sp>
    </p:spTree>
    <p:extLst>
      <p:ext uri="{BB962C8B-B14F-4D97-AF65-F5344CB8AC3E}">
        <p14:creationId xmlns:p14="http://schemas.microsoft.com/office/powerpoint/2010/main" val="2395280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5"/>
          <p:cNvSpPr txBox="1">
            <a:spLocks/>
          </p:cNvSpPr>
          <p:nvPr/>
        </p:nvSpPr>
        <p:spPr>
          <a:xfrm>
            <a:off x="1071538" y="5496917"/>
            <a:ext cx="2367880" cy="36004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Livres de référence</a:t>
            </a:r>
          </a:p>
          <a:p>
            <a:r>
              <a:rPr lang="de-DE" sz="1800" dirty="0"/>
              <a:t> </a:t>
            </a:r>
          </a:p>
        </p:txBody>
      </p:sp>
      <p:sp>
        <p:nvSpPr>
          <p:cNvPr id="15" name="Titel 5"/>
          <p:cNvSpPr txBox="1">
            <a:spLocks/>
          </p:cNvSpPr>
          <p:nvPr/>
        </p:nvSpPr>
        <p:spPr>
          <a:xfrm>
            <a:off x="4520644" y="5496917"/>
            <a:ext cx="2367880" cy="36004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Pratiques et applicables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40768"/>
            <a:ext cx="2514030" cy="37861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7AD549-C4B7-474E-A42E-3EC0468B3A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340768"/>
            <a:ext cx="2530501" cy="3786190"/>
          </a:xfrm>
          <a:prstGeom prst="rect">
            <a:avLst/>
          </a:prstGeom>
        </p:spPr>
      </p:pic>
      <p:grpSp>
        <p:nvGrpSpPr>
          <p:cNvPr id="7" name="9 Grupo">
            <a:extLst>
              <a:ext uri="{FF2B5EF4-FFF2-40B4-BE49-F238E27FC236}">
                <a16:creationId xmlns:a16="http://schemas.microsoft.com/office/drawing/2014/main" id="{1511A04E-86C1-41A5-9736-1DBD70E90E5B}"/>
              </a:ext>
            </a:extLst>
          </p:cNvPr>
          <p:cNvGrpSpPr/>
          <p:nvPr/>
        </p:nvGrpSpPr>
        <p:grpSpPr>
          <a:xfrm>
            <a:off x="-204821" y="214290"/>
            <a:ext cx="5062573" cy="928694"/>
            <a:chOff x="-204821" y="214290"/>
            <a:chExt cx="8572560" cy="928694"/>
          </a:xfrm>
        </p:grpSpPr>
        <p:sp>
          <p:nvSpPr>
            <p:cNvPr id="8" name="10 Rectángulo">
              <a:extLst>
                <a:ext uri="{FF2B5EF4-FFF2-40B4-BE49-F238E27FC236}">
                  <a16:creationId xmlns:a16="http://schemas.microsoft.com/office/drawing/2014/main" id="{962BA4CA-ACF8-48C9-8AAF-861E39832D7D}"/>
                </a:ext>
              </a:extLst>
            </p:cNvPr>
            <p:cNvSpPr/>
            <p:nvPr/>
          </p:nvSpPr>
          <p:spPr>
            <a:xfrm>
              <a:off x="-61945" y="214290"/>
              <a:ext cx="8429684" cy="7143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15 Rectángulo">
              <a:extLst>
                <a:ext uri="{FF2B5EF4-FFF2-40B4-BE49-F238E27FC236}">
                  <a16:creationId xmlns:a16="http://schemas.microsoft.com/office/drawing/2014/main" id="{352E7F9B-0660-4250-A4A2-2B0A0D39A1DE}"/>
                </a:ext>
              </a:extLst>
            </p:cNvPr>
            <p:cNvSpPr/>
            <p:nvPr/>
          </p:nvSpPr>
          <p:spPr>
            <a:xfrm>
              <a:off x="-204821" y="1071546"/>
              <a:ext cx="8572560" cy="7143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9A73D449-B089-46AA-BB6D-9AA1B6B6D881}"/>
              </a:ext>
            </a:extLst>
          </p:cNvPr>
          <p:cNvSpPr txBox="1">
            <a:spLocks/>
          </p:cNvSpPr>
          <p:nvPr/>
        </p:nvSpPr>
        <p:spPr>
          <a:xfrm>
            <a:off x="428596" y="288688"/>
            <a:ext cx="8286808" cy="9286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Clr>
                <a:srgbClr val="3E5078"/>
              </a:buClr>
              <a:defRPr/>
            </a:pPr>
            <a:r>
              <a:rPr lang="fr-FR" sz="4000" b="1" dirty="0">
                <a:solidFill>
                  <a:srgbClr val="4B5E7F"/>
                </a:solidFill>
              </a:rPr>
              <a:t>Livres</a:t>
            </a:r>
          </a:p>
          <a:p>
            <a:pPr lvl="0" indent="-342900">
              <a:spcBef>
                <a:spcPct val="20000"/>
              </a:spcBef>
              <a:buClr>
                <a:srgbClr val="3E5078"/>
              </a:buClr>
              <a:defRPr/>
            </a:pPr>
            <a:endParaRPr kumimoji="0" lang="es-ES" sz="4000" b="1" u="none" strike="noStrike" kern="1200" cap="none" spc="0" normalizeH="0" baseline="0" noProof="0" dirty="0">
              <a:ln>
                <a:noFill/>
              </a:ln>
              <a:solidFill>
                <a:srgbClr val="4B5E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476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7">
            <a:extLst>
              <a:ext uri="{FF2B5EF4-FFF2-40B4-BE49-F238E27FC236}">
                <a16:creationId xmlns:a16="http://schemas.microsoft.com/office/drawing/2014/main" id="{6B902DCF-20BD-4C60-85A0-8F731C9CC333}"/>
              </a:ext>
            </a:extLst>
          </p:cNvPr>
          <p:cNvSpPr txBox="1">
            <a:spLocks/>
          </p:cNvSpPr>
          <p:nvPr/>
        </p:nvSpPr>
        <p:spPr>
          <a:xfrm>
            <a:off x="971600" y="1484784"/>
            <a:ext cx="7596844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Arial" pitchFamily="34" charset="0"/>
              </a:rPr>
              <a:t>Merci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5400" b="1" dirty="0">
              <a:solidFill>
                <a:srgbClr val="FFFFFF"/>
              </a:solidFill>
              <a:latin typeface="Roboto Slab" pitchFamily="2" charset="0"/>
              <a:ea typeface="Roboto Slab" pitchFamily="2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B0F0"/>
                </a:solidFill>
                <a:latin typeface="Roboto Slab" pitchFamily="2" charset="0"/>
                <a:ea typeface="Roboto Slab" pitchFamily="2" charset="0"/>
                <a:cs typeface="Arial" pitchFamily="34" charset="0"/>
              </a:rPr>
              <a:t>Benoit Mahé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00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Arial" pitchFamily="34" charset="0"/>
              </a:rPr>
              <a:t>Coach PCC ICF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00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Arial" pitchFamily="34" charset="0"/>
              </a:rPr>
              <a:t>Master PNL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00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Arial" pitchFamily="34" charset="0"/>
              </a:rPr>
              <a:t>Instructeur MBTI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00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Arial" pitchFamily="34" charset="0"/>
              </a:rPr>
              <a:t>Conférencier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600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Arial" pitchFamily="34" charset="0"/>
              </a:rPr>
              <a:t>CEO CapKelenn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600" dirty="0">
              <a:solidFill>
                <a:srgbClr val="FFFFFF"/>
              </a:solidFill>
              <a:latin typeface="Roboto Slab" pitchFamily="2" charset="0"/>
              <a:ea typeface="Roboto Slab" pitchFamily="2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Arial" pitchFamily="34" charset="0"/>
              </a:rPr>
              <a:t> b</a:t>
            </a:r>
            <a:r>
              <a:rPr kumimoji="0" lang="fr-FR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Arial" pitchFamily="34" charset="0"/>
              </a:rPr>
              <a:t>enoit.mahe@capkelenn.com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Arial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CBA169-3F89-1841-803E-D9543EBD5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96880"/>
            <a:ext cx="555446" cy="3124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B4D80B5-FD38-B641-98F8-D3B4C73836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91" y="6053344"/>
            <a:ext cx="566464" cy="2379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7353FC-F43C-9044-A0EC-DC67AB60CA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36" y="507361"/>
            <a:ext cx="1800200" cy="649028"/>
          </a:xfrm>
          <a:prstGeom prst="rect">
            <a:avLst/>
          </a:prstGeom>
          <a:solidFill>
            <a:srgbClr val="FFFFF0"/>
          </a:solidFill>
        </p:spPr>
      </p:pic>
    </p:spTree>
    <p:extLst>
      <p:ext uri="{BB962C8B-B14F-4D97-AF65-F5344CB8AC3E}">
        <p14:creationId xmlns:p14="http://schemas.microsoft.com/office/powerpoint/2010/main" val="98959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772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8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2D3B1C3-822F-EA40-BF67-7657ECB16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20689"/>
            <a:ext cx="9151707" cy="5611896"/>
          </a:xfrm>
          <a:prstGeom prst="rect">
            <a:avLst/>
          </a:prstGeom>
        </p:spPr>
      </p:pic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A939167-A65C-A34A-B0A9-01885961D149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9286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  <a:buClr>
                <a:srgbClr val="3E5078"/>
              </a:buClr>
              <a:defRPr/>
            </a:pPr>
            <a:r>
              <a:rPr lang="fr-FR" sz="4400" b="1" dirty="0">
                <a:solidFill>
                  <a:schemeClr val="bg2">
                    <a:lumMod val="25000"/>
                  </a:schemeClr>
                </a:solidFill>
              </a:rPr>
              <a:t>PHYGITAL</a:t>
            </a:r>
            <a:endParaRPr kumimoji="0" lang="es-ES" sz="3600" b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619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233DC6-EC09-D140-9F58-64E6411A4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6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83466F-A4FF-E546-8114-03B603EA38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012" y="0"/>
            <a:ext cx="51435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DF6C31A-24A4-B344-A430-DA308747D9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76"/>
          <a:stretch/>
        </p:blipFill>
        <p:spPr>
          <a:xfrm>
            <a:off x="35496" y="-27384"/>
            <a:ext cx="3312368" cy="425876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B00B44-C66F-BB41-9C9C-92F74CDFA2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4747"/>
            <a:ext cx="3870378" cy="25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3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208" y="0"/>
            <a:ext cx="254000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5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8862" y="-205538"/>
            <a:ext cx="6867725" cy="725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2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968"/>
            <a:ext cx="9144000" cy="58340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0"/>
            <a:ext cx="1509486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8777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LightsOn">
  <a:themeElements>
    <a:clrScheme name="Blue_Moving_Lights">
      <a:dk1>
        <a:srgbClr val="3C3C3C"/>
      </a:dk1>
      <a:lt1>
        <a:srgbClr val="64645A"/>
      </a:lt1>
      <a:dk2>
        <a:srgbClr val="FFFFF0"/>
      </a:dk2>
      <a:lt2>
        <a:srgbClr val="D2D2BE"/>
      </a:lt2>
      <a:accent1>
        <a:srgbClr val="0F4D78"/>
      </a:accent1>
      <a:accent2>
        <a:srgbClr val="82BEE6"/>
      </a:accent2>
      <a:accent3>
        <a:srgbClr val="647300"/>
      </a:accent3>
      <a:accent4>
        <a:srgbClr val="AF8700"/>
      </a:accent4>
      <a:accent5>
        <a:srgbClr val="B4DCF5"/>
      </a:accent5>
      <a:accent6>
        <a:srgbClr val="006464"/>
      </a:accent6>
      <a:hlink>
        <a:srgbClr val="FFA000"/>
      </a:hlink>
      <a:folHlink>
        <a:srgbClr val="006E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42546</TotalTime>
  <Words>132</Words>
  <Application>Microsoft Macintosh PowerPoint</Application>
  <PresentationFormat>Presentación en pantalla (4:3)</PresentationFormat>
  <Paragraphs>66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AvantGarde-Book Bold</vt:lpstr>
      <vt:lpstr>Calibri</vt:lpstr>
      <vt:lpstr>Century Gothic</vt:lpstr>
      <vt:lpstr>Roboto Slab</vt:lpstr>
      <vt:lpstr>Verdana</vt:lpstr>
      <vt:lpstr>Wingdings</vt:lpstr>
      <vt:lpstr>Diseño personalizado</vt:lpstr>
      <vt:lpstr>3_LightsOn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booboo</dc:creator>
  <cp:lastModifiedBy>Usuario de Microsoft Office</cp:lastModifiedBy>
  <cp:revision>606</cp:revision>
  <dcterms:created xsi:type="dcterms:W3CDTF">2011-04-28T14:24:50Z</dcterms:created>
  <dcterms:modified xsi:type="dcterms:W3CDTF">2020-09-14T08:58:13Z</dcterms:modified>
</cp:coreProperties>
</file>